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198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7EE"/>
    <a:srgbClr val="CC9B00"/>
    <a:srgbClr val="436D6C"/>
    <a:srgbClr val="518584"/>
    <a:srgbClr val="37495F"/>
    <a:srgbClr val="5A7C76"/>
    <a:srgbClr val="FF7C80"/>
    <a:srgbClr val="FFCCCC"/>
    <a:srgbClr val="CB5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/>
    <p:restoredTop sz="85141" autoAdjust="0"/>
  </p:normalViewPr>
  <p:slideViewPr>
    <p:cSldViewPr snapToGrid="0" snapToObjects="1">
      <p:cViewPr>
        <p:scale>
          <a:sx n="98" d="100"/>
          <a:sy n="98" d="100"/>
        </p:scale>
        <p:origin x="121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4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0EA49E5-9502-A34D-BF0C-0C2E1D7AAC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9A618A-08C9-454E-8D2C-4CB80867C1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48D0-F632-7046-BC92-B28BE91FB972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0C74A-10D5-0043-BA1F-9999402E81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CCC168-CB0C-A747-8778-012A4D663F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6FE7E-85B3-354B-8843-95B67DC4F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7060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82AD6-D23C-DC41-9E9A-9F180089BAD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154ED-BAA5-A34C-85B7-1A9EDC06C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263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154ED-BAA5-A34C-85B7-1A9EDC06C4E4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6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D34B1-E279-FF45-800A-74C892E7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299D5D-5C51-3743-B55F-D94A01D5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101647-5AE6-594E-9425-386EF8AE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31C4E-1A53-CB4D-B560-B9975F73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70882-C069-4A40-80D5-1A16624BD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B356B-581C-7C4C-B79E-6609E1F85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A4AA34-1C24-7D43-88B8-00BEE3616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764321-3EC2-354D-A430-66F6BE27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C0252-C3C7-C641-AEA1-3B43E0A7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CF990-131D-E943-9794-79496E0D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1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FD0AE-03B2-EE46-B726-CC191CFB3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185CA3-0AC2-6843-BEED-A543E0FB5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D36F0-3E6D-4240-8729-BE88EA6C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AC1EB2-BCCE-674F-97C1-04E1B1E9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C57270-349C-7F41-BEE9-E5AAD367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60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006215" y="64449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 b="1">
                <a:solidFill>
                  <a:schemeClr val="bg1"/>
                </a:solidFill>
              </a:defRPr>
            </a:lvl1pPr>
          </a:lstStyle>
          <a:p>
            <a:fld id="{AB11CB33-898B-4B54-A29C-7A0466CA00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3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D77E7-40E6-7447-AFE4-D3F2BCDD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A58B8-867C-E24E-B6B2-A9F8BCB1A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9D4CA-27A4-F54D-9822-44AE8B6D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F78B80-32B2-7A47-AA0D-34945D7F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6AA96-89EC-BF43-8E00-3EF58B47D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5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819E9-C37F-DF46-B561-C0C50507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E705B-375A-AB4E-BBC4-B919DEE58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1BA97-D558-5044-8648-15AB9777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43005-B12E-1D4F-A9B5-E6969B68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A0C5B1-CBFB-0A4A-B6FE-A19482B5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3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29752-BCE6-084F-BFDE-9750F4A3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8DE013-C6A4-C24E-9598-8F65AAB41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07CAB2-9207-1549-9144-AA12B05EF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5F2F6A-572C-2445-AC3B-C6A33668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2F29-54CB-D447-AF9D-5C024B61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49515D-BA62-CF4F-B3AB-6BFAFC3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2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C1E1-8345-F445-9DB8-DAD0EC66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7BA07-C7C2-2741-ABC2-AC1CC133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774B9-0856-394F-A2A7-B6160446A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B7CE5A-CC79-D74F-838D-FA0ED68B2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45D6DD-58AF-2140-BCD6-E74EEB390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E4C08-48C4-9A46-B898-F75BB5AD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BF2CCF-A514-1542-A670-9FF0AB35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451481-4DB0-3748-8EF7-7CF47944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EC767-69CA-F348-9803-77CD948E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A32419-111A-8542-B375-B22C03DB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FDFF76-1D50-2B45-B4D8-B5F2BC49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BCFBB0-74F7-1749-BAFA-1D9A898A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5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1FEE0A-22B6-7943-8109-EFC52A9C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ADCEA1-57E3-4049-97DF-DD067577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5E64E0-5674-F340-A093-55AF29BA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9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24247-7132-3E4D-80D0-11A171D1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88302B-40A1-7D4A-998A-6AF1F730C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3AD8E-676D-084F-918B-CA36182FE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976ED-FCA0-1348-A60F-AF41E4F2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3D468-FC37-F340-BCE8-4E07B01C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02ACA2-1901-CC47-BABF-D02DE4AF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8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E0AE2-0EE4-664C-86EF-3FAE79AF4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AD4602-31AB-C54A-9D49-F5C39B0F7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416974-C3B4-8A42-91AC-1097688C4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D5E3C-3B44-C64B-8562-36C9EAE5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5E035A-A658-4143-A1FA-0F686EA2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D6431D-C4C5-4545-BB5C-CB628BEC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3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6BC02-70C1-684E-BF8D-464F504E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136527"/>
            <a:ext cx="86776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8A4D5-7DC0-634B-840C-CD4AB9919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C535-9944-5548-AD7F-B4EDE26FA70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B05CF63-775C-8D4B-B316-FD8AFD0BB9B4}"/>
              </a:ext>
            </a:extLst>
          </p:cNvPr>
          <p:cNvCxnSpPr/>
          <p:nvPr userDrawn="1"/>
        </p:nvCxnSpPr>
        <p:spPr>
          <a:xfrm>
            <a:off x="356616" y="136527"/>
            <a:ext cx="0" cy="365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E075C24-2666-5449-8342-D445F7DFAFF3}"/>
              </a:ext>
            </a:extLst>
          </p:cNvPr>
          <p:cNvCxnSpPr>
            <a:endCxn id="2" idx="2"/>
          </p:cNvCxnSpPr>
          <p:nvPr userDrawn="1"/>
        </p:nvCxnSpPr>
        <p:spPr>
          <a:xfrm>
            <a:off x="356616" y="501652"/>
            <a:ext cx="4338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image" Target="../media/image1.jpeg" /><Relationship Id="rId7" Type="http://schemas.openxmlformats.org/officeDocument/2006/relationships/image" Target="../media/image4.sv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.png" /><Relationship Id="rId5" Type="http://schemas.microsoft.com/office/2007/relationships/hdphoto" Target="../media/hdphoto1.wdp" /><Relationship Id="rId4" Type="http://schemas.openxmlformats.org/officeDocument/2006/relationships/image" Target="../media/image2.png" /><Relationship Id="rId9" Type="http://schemas.openxmlformats.org/officeDocument/2006/relationships/image" Target="../media/image6.sv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D7EE"/>
            </a:gs>
            <a:gs pos="83000">
              <a:schemeClr val="tx2">
                <a:lumMod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D87E46F-D56B-E54E-B981-325394BB0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t="20" r="1" b="13666"/>
          <a:stretch/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круг, спираль, черно-бел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268156D-658F-0449-B3A8-55C53C93F3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82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958645">
            <a:off x="3159607" y="-1726654"/>
            <a:ext cx="10311309" cy="103113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CEF86C-D20C-3041-B3E8-815F25C72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88" y="2194561"/>
            <a:ext cx="10433904" cy="23081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4C4AD8-0EEB-8443-8228-CD886EA12300}"/>
              </a:ext>
            </a:extLst>
          </p:cNvPr>
          <p:cNvSpPr txBox="1"/>
          <p:nvPr/>
        </p:nvSpPr>
        <p:spPr>
          <a:xfrm>
            <a:off x="3210948" y="4390245"/>
            <a:ext cx="3737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cap="none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СТРАТЕГИЧЕСКАЯ </a:t>
            </a:r>
            <a:br>
              <a:rPr lang="ru-RU" sz="2000" b="0" cap="none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cap="none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СЕССИ</a:t>
            </a:r>
            <a:r>
              <a:rPr lang="ru-RU" sz="2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8DB72C7-BCC7-C044-B3C9-CD9D02D176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75421" y="5614856"/>
            <a:ext cx="1265977" cy="8721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0FCBAE-0C92-4E41-9FFF-CFAAE4716A2D}"/>
              </a:ext>
            </a:extLst>
          </p:cNvPr>
          <p:cNvSpPr txBox="1"/>
          <p:nvPr/>
        </p:nvSpPr>
        <p:spPr>
          <a:xfrm>
            <a:off x="-2184400" y="431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C74B48-5A7B-2848-A7FB-C73E9F9BB9A5}"/>
              </a:ext>
            </a:extLst>
          </p:cNvPr>
          <p:cNvSpPr txBox="1"/>
          <p:nvPr/>
        </p:nvSpPr>
        <p:spPr>
          <a:xfrm>
            <a:off x="-731520" y="5394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B07967-6C6E-FD4B-B5B8-1FE1E0F67660}"/>
              </a:ext>
            </a:extLst>
          </p:cNvPr>
          <p:cNvSpPr txBox="1"/>
          <p:nvPr/>
        </p:nvSpPr>
        <p:spPr>
          <a:xfrm>
            <a:off x="-1959429" y="1306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6589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25998</TotalTime>
  <Words>4</Words>
  <Application>Microsoft Office PowerPoint</Application>
  <PresentationFormat>Экран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Специальное оформление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МАЛОЙ и беспилотной АВИАЦИИ</dc:title>
  <dc:creator>Microsoft Office User</dc:creator>
  <cp:lastModifiedBy>Anastasia Kozlova</cp:lastModifiedBy>
  <cp:revision>529</cp:revision>
  <cp:lastPrinted>2021-05-18T13:57:50Z</cp:lastPrinted>
  <dcterms:created xsi:type="dcterms:W3CDTF">2020-02-27T12:02:51Z</dcterms:created>
  <dcterms:modified xsi:type="dcterms:W3CDTF">2023-12-19T00:52:10Z</dcterms:modified>
</cp:coreProperties>
</file>